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067C1C-2F95-81B2-8542-9140991642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5A7257-F292-6B7F-A707-9D0956627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5A29F3-75BD-A009-7DD1-EFA48934B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07B0-702A-431C-A341-E28144805070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BEABB3-A5A0-5A88-AE00-620F12FB6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E75A08E-A8E0-A2EA-F111-4C711198D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AD36-952F-480F-AECD-CD5AA5DA59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2124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9C3D47-59D2-20B2-1B85-B6B329426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D888EB1-DD8A-44C9-12F4-8492A4721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DF1D46-AD81-06F2-7627-AA89FCEC1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07B0-702A-431C-A341-E28144805070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4ABF70-12BE-BB30-ADD7-BCA27B7E3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C2722B-96F6-3D1A-ABF4-98CB04302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AD36-952F-480F-AECD-CD5AA5DA59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8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23B8F78-86BF-9D61-9BCB-2048E8775E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EB3DA96-63DC-67D0-D1EF-D7693AE8D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919E2A-68FE-7DB2-C441-070DAB69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07B0-702A-431C-A341-E28144805070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D401DD-1A5D-6AED-4DF1-606DE84E9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0EC375-5113-403F-0A2E-45172E71C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AD36-952F-480F-AECD-CD5AA5DA59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B2B1BF-D9E7-1F88-EAD1-A71A78577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F4B849-C1B6-F470-1C35-1A881D0A6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26DB93-3FF2-14C1-AEBC-7DFACE6B9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07B0-702A-431C-A341-E28144805070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063233-867D-E828-70A2-1974BF675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D1A182-FBBC-686E-B1C1-3EDD75224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AD36-952F-480F-AECD-CD5AA5DA59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4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55FC33-8DFF-F1EA-5260-94C3ADB0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9C4D0F-C6B0-ABE3-DEAA-948076406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EB16FE7-7408-BA00-BF79-00B4F68C3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07B0-702A-431C-A341-E28144805070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A8C969-6E37-C515-B803-5947C8BC1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C3FF953-F694-49C3-AA64-3CED69733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AD36-952F-480F-AECD-CD5AA5DA59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938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2F1B0A-909E-853A-9992-80E898357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5B439A-8279-BE27-1102-4EFCB28BC2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BF675CA-77E3-0D22-A6EE-DA64A714B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48B3319-5F9C-2B20-5A86-DD44EFFE8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07B0-702A-431C-A341-E28144805070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8A43FAF-5C0D-3E4A-D955-FF5B759BD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BF60F33-D616-9A0B-7E66-B0EDC5B3C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AD36-952F-480F-AECD-CD5AA5DA59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17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B912F6-C37C-AFAB-48BA-B6B131A6F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4FFBAA1-096E-6589-0239-E9B2AF22E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B88A992-FE58-5251-1560-3F61E60B0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D5CDFC7-8672-71B4-29B1-95C409A500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E9EC2B3-B6F3-1215-21C8-6026240E72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D64F45E-96ED-23D3-F0C3-DFA8844CB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07B0-702A-431C-A341-E28144805070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0473788-3E2F-1868-B0FC-774CC622B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FB861F8-FE8B-2A67-2015-B16BC2714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AD36-952F-480F-AECD-CD5AA5DA59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6676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86AD2A-5501-F819-62DF-5F8672403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E47DF21-CA76-CA53-3273-E209DC6D6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07B0-702A-431C-A341-E28144805070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5C33D9B-2350-226A-3476-B0482F0B6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92D9699-F491-795C-ABEF-4B3FA1AB7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AD36-952F-480F-AECD-CD5AA5DA59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761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5716435-85C7-5FA2-103F-E1CC7F01E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07B0-702A-431C-A341-E28144805070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F09EFFA-E08B-8427-E777-A0FEDB140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F2F154B-E3CA-A209-58ED-BF845E70D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AD36-952F-480F-AECD-CD5AA5DA59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9100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293BB6-038F-6FC1-09B9-D7C81726E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33023CE-81E9-7151-7A42-F7A0CA858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0B9DF41-E650-C216-83E1-97A47C32E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5088AC5-A4E8-FE3F-32A9-F131589C2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07B0-702A-431C-A341-E28144805070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7644231-E8E6-B3CE-3B26-E91AE92FF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BF06E20-7E94-BC7A-49CF-8E1ECA442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AD36-952F-480F-AECD-CD5AA5DA59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693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85B2D9-2ABA-4226-ACEE-A7516A7DC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889CC61-4B32-710F-AD21-6996DFFB44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DED5C56-29C3-2EAB-47EA-3F2E48227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8F0E8F3-5BC4-7512-E963-AAEC427F7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07B0-702A-431C-A341-E28144805070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6B32BF2-05C6-F2A1-8273-CE5C2A816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15504D6-D439-B606-D4FD-FF710743E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EAD36-952F-480F-AECD-CD5AA5DA59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421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17E8026-ECA6-9BD0-F056-8E6ECBB4E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071BEEE-866B-237C-CB36-F695F492BC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769E216-E40D-66B7-4919-9B8122F64C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D07B0-702A-431C-A341-E28144805070}" type="datetimeFigureOut">
              <a:rPr lang="pt-BR" smtClean="0"/>
              <a:t>26/07/2023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C59B04-E7EA-CFDB-1B0F-082D1DA4EA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8E303E-7590-FF3F-25AE-81A957037A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EAD36-952F-480F-AECD-CD5AA5DA59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76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Texto&#10;&#10;Descrição gerada automaticamente">
            <a:extLst>
              <a:ext uri="{FF2B5EF4-FFF2-40B4-BE49-F238E27FC236}">
                <a16:creationId xmlns:a16="http://schemas.microsoft.com/office/drawing/2014/main" id="{A43B8919-3DF9-28E9-D96A-212E13F6EC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04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5352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edifício, ao ar livre, rua, homem&#10;&#10;Descrição gerada automaticamente">
            <a:extLst>
              <a:ext uri="{FF2B5EF4-FFF2-40B4-BE49-F238E27FC236}">
                <a16:creationId xmlns:a16="http://schemas.microsoft.com/office/drawing/2014/main" id="{5EC3B97C-7624-7011-B8CE-059DA1EFA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3978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Office Cidec 05</dc:creator>
  <cp:lastModifiedBy>Office Cidec 05</cp:lastModifiedBy>
  <cp:revision>9</cp:revision>
  <dcterms:created xsi:type="dcterms:W3CDTF">2023-04-04T16:43:07Z</dcterms:created>
  <dcterms:modified xsi:type="dcterms:W3CDTF">2023-07-26T13:51:21Z</dcterms:modified>
</cp:coreProperties>
</file>